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3" r:id="rId2"/>
  </p:sldMasterIdLst>
  <p:sldIdLst>
    <p:sldId id="326" r:id="rId3"/>
    <p:sldId id="300" r:id="rId4"/>
    <p:sldId id="304" r:id="rId5"/>
    <p:sldId id="299" r:id="rId6"/>
    <p:sldId id="302" r:id="rId7"/>
    <p:sldId id="306" r:id="rId8"/>
    <p:sldId id="308" r:id="rId9"/>
    <p:sldId id="309" r:id="rId10"/>
    <p:sldId id="310" r:id="rId11"/>
    <p:sldId id="311" r:id="rId12"/>
    <p:sldId id="313" r:id="rId13"/>
    <p:sldId id="314" r:id="rId14"/>
    <p:sldId id="318" r:id="rId15"/>
    <p:sldId id="317" r:id="rId16"/>
    <p:sldId id="329" r:id="rId17"/>
    <p:sldId id="324" r:id="rId18"/>
    <p:sldId id="312" r:id="rId19"/>
    <p:sldId id="323" r:id="rId20"/>
    <p:sldId id="327" r:id="rId21"/>
    <p:sldId id="328" r:id="rId22"/>
    <p:sldId id="325" r:id="rId23"/>
    <p:sldId id="330" r:id="rId24"/>
    <p:sldId id="331" r:id="rId2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AEB8"/>
    <a:srgbClr val="FFFFFF"/>
    <a:srgbClr val="F2A4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6" autoAdjust="0"/>
    <p:restoredTop sz="94628" autoAdjust="0"/>
  </p:normalViewPr>
  <p:slideViewPr>
    <p:cSldViewPr>
      <p:cViewPr varScale="1">
        <p:scale>
          <a:sx n="111" d="100"/>
          <a:sy n="111" d="100"/>
        </p:scale>
        <p:origin x="710" y="77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56" r:id="rId1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191351?sc=iThelpR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493658" y="1347614"/>
            <a:ext cx="62646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熱門詞彙分析</a:t>
            </a:r>
            <a:endParaRPr lang="en-US" altLang="zh-TW" sz="6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語言網路爬蟲應用</a:t>
            </a:r>
            <a:endParaRPr lang="zh-TW" altLang="en-US" sz="7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835696" y="3651870"/>
            <a:ext cx="5580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10527143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葉日翔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10527146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韓宇欣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010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76315"/>
            <a:ext cx="3600000" cy="3600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212" y="1275606"/>
            <a:ext cx="3600000" cy="3600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871700" y="84355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以搜尋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DSLR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板近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日內出現詞彙為範例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5727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871700" y="84355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以搜尋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MobileComm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板近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日內出現詞彙為範例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76315"/>
            <a:ext cx="3600000" cy="3600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47664" y="1491630"/>
            <a:ext cx="504056" cy="33123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4788024" y="1783653"/>
            <a:ext cx="38684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從這張圖可以明顯地看到，在五月初的時候「中華電信」、「方案」等詞彙在這時候被密集的使用，那段時間正是中華電信推出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499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吃到飽方案的時期，在網路掀起一陣討論。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由此可以看出，我們可以利用詞彙分析來知道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網路話題的走向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，也可以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分析話題的熱門度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413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871700" y="84355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以搜尋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MobileComm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板近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日內出現詞彙為範例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000" y="1551444"/>
            <a:ext cx="2880000" cy="2880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551444"/>
            <a:ext cx="2880000" cy="2880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4"/>
          <a:srcRect l="10625" t="30400" r="31888" b="5201"/>
          <a:stretch/>
        </p:blipFill>
        <p:spPr>
          <a:xfrm>
            <a:off x="6084488" y="2061390"/>
            <a:ext cx="2951911" cy="186010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55576" y="1707654"/>
            <a:ext cx="504056" cy="25202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3709756" y="1702519"/>
            <a:ext cx="504056" cy="25202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6228184" y="2621755"/>
            <a:ext cx="576064" cy="1720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131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27784" y="15636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套件介紹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547664" y="1347614"/>
            <a:ext cx="66247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使用到的套件：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rvest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：網路解析處理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jiebaR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：文字斷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詞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tmcn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：文字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字庫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tidyverse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：內含資料處理套件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dplyr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和繪圖套件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(ggplot2)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lubridate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：時間計算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wordcloud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：繪製文字雲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RColorBrewer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：色彩選擇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工具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stringr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：字串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處理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1828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27784" y="15636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套件介紹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689125" y="1332078"/>
            <a:ext cx="5760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rvest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：網路解析處理</a:t>
            </a:r>
            <a:r>
              <a:rPr lang="zh-TW" altLang="en-US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</a:t>
            </a:r>
            <a:endParaRPr lang="en-US" altLang="zh-TW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url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抓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函式舉例：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read_html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依照設定的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xpath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過濾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式舉例：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xml_find_all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得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指定的元素並進行分析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689125" y="3166937"/>
            <a:ext cx="5760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jiebaR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：文字斷</a:t>
            </a:r>
            <a:r>
              <a:rPr lang="zh-TW" altLang="en-US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詞、</a:t>
            </a:r>
            <a:r>
              <a:rPr lang="en-US" altLang="zh-TW" b="1" dirty="0" err="1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tmcn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：文字</a:t>
            </a:r>
            <a:r>
              <a:rPr lang="zh-TW" altLang="en-US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字庫</a:t>
            </a:r>
            <a:endParaRPr lang="en-US" altLang="zh-TW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jiebaR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會利用內建的詞庫替文章進行斷詞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可利用套件過濾中斷詞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737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27784" y="17204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套件介紹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691680" y="1512242"/>
            <a:ext cx="6408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lubridate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：時間計算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讓時間物件可以進行運算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例如：時間加一天、減五年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函式舉例：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ddays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dweeks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dyears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29401" r="49600" b="43999"/>
          <a:stretch/>
        </p:blipFill>
        <p:spPr>
          <a:xfrm>
            <a:off x="2267744" y="2715766"/>
            <a:ext cx="4608512" cy="136815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093244" y="3265586"/>
            <a:ext cx="2807494" cy="4068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990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1691680" y="1000348"/>
            <a:ext cx="6408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RColorBrewer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：色彩選擇</a:t>
            </a:r>
            <a:r>
              <a:rPr lang="zh-TW" altLang="en-US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工具</a:t>
            </a:r>
            <a:r>
              <a: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繪圖時可以自己配色</a:t>
            </a:r>
            <a:r>
              <a: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dirty="0" err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display.brewer.all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瀏覽色板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brewer.pal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選擇喜歡的色板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套件介紹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41338" t="38799" b="5202"/>
          <a:stretch/>
        </p:blipFill>
        <p:spPr>
          <a:xfrm>
            <a:off x="1889956" y="1992347"/>
            <a:ext cx="5364088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2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t="19600" r="60623" b="10401"/>
          <a:stretch/>
        </p:blipFill>
        <p:spPr>
          <a:xfrm>
            <a:off x="863588" y="1275606"/>
            <a:ext cx="3600400" cy="3600400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871700" y="84355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以搜尋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DSLR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板近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日內出現詞彙為範例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788024" y="2139702"/>
            <a:ext cx="38684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使用者可以將搜尋結果存為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en-US" altLang="zh-TW" dirty="0" err="1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xlsx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檔案，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內容為每個詞彙在指定時間內每天的出現次數。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資料以出現次數遞減排序，使用者在存檔時可以選擇要存的資料數。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7563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相關作品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10625" t="10800" r="33463" b="5201"/>
          <a:stretch/>
        </p:blipFill>
        <p:spPr>
          <a:xfrm>
            <a:off x="448342" y="1059582"/>
            <a:ext cx="4430892" cy="3744416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5076056" y="1059582"/>
            <a:ext cx="381642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出處：</a:t>
            </a:r>
            <a:endParaRPr lang="en-US" altLang="zh-TW" b="1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ithelp.ithome.com.tw/articles/10191351?sc=iThelpR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作者：</a:t>
            </a:r>
            <a:endParaRPr lang="en-US" altLang="zh-TW" b="1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Howard</a:t>
            </a:r>
          </a:p>
          <a:p>
            <a:endParaRPr lang="zh-TW" altLang="en-US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簡介：</a:t>
            </a:r>
            <a:endParaRPr lang="en-US" altLang="zh-TW" b="1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作者設計了一個每五分鐘可以抓取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指定看板內的新文章、並主動通知的程式，讓使用者不用頻繁的去刷新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頁面，只要等候通知就可以了看到最新文章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9948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相關作品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15351" t="22001" r="34250" b="5201"/>
          <a:stretch/>
        </p:blipFill>
        <p:spPr>
          <a:xfrm>
            <a:off x="899592" y="1059582"/>
            <a:ext cx="4608512" cy="3744416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5796136" y="1995686"/>
            <a:ext cx="273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步驟：</a:t>
            </a:r>
            <a:endParaRPr lang="en-US" altLang="zh-TW" b="1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抓取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</a:t>
            </a:r>
          </a:p>
          <a:p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將文章列表抓出</a:t>
            </a:r>
          </a:p>
          <a:p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filter 5 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分鐘內的文章</a:t>
            </a:r>
          </a:p>
        </p:txBody>
      </p:sp>
    </p:spTree>
    <p:extLst>
      <p:ext uri="{BB962C8B-B14F-4D97-AF65-F5344CB8AC3E}">
        <p14:creationId xmlns:p14="http://schemas.microsoft.com/office/powerpoint/2010/main" val="108838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27784" y="15636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開放資源介紹</a:t>
            </a:r>
            <a:endParaRPr lang="zh-TW" altLang="en-US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6391" t="10800" r="39098" b="5201"/>
          <a:stretch/>
        </p:blipFill>
        <p:spPr>
          <a:xfrm>
            <a:off x="559908" y="1059582"/>
            <a:ext cx="4320481" cy="374491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148064" y="1729998"/>
            <a:ext cx="37084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www.ptt.cc/bbs/index.html</a:t>
            </a:r>
          </a:p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批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踢踢實業坊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，簡稱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，是一個臺灣電子布告欄（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BBS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有超過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萬個不同主題的看板，每日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超過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萬篇新文章及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萬則推文被發表，是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台灣使用人次最多的網路論壇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之一。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8450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相關作品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223628" y="1203598"/>
            <a:ext cx="66967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比較：</a:t>
            </a:r>
            <a:endParaRPr lang="en-US" altLang="zh-TW" b="1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會找到這個作品，是因為我們在撰寫程式的時候需要依照發文時間對文章進行過濾，而此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作者在文中詳細的對</a:t>
            </a:r>
            <a:r>
              <a:rPr lang="en-US" altLang="zh-TW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進行介紹，我們也將之應用在我們的程式中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我們的程式與此作品的相異之處：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此作品是每隔一段時間便會自動爬文並寄信通知，而且只有注重於新文章的產生，並沒有分析內文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我們的程式則是要將指定時間內的文章進行斷詞，並再利用詞頻進行分析與圖表的繪製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1753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補充說明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87624" y="1019071"/>
            <a:ext cx="6696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當初再撰寫依照發文時間過濾文章時遇到非常大的困難，我們認為一篇一篇文章進入並分析時間的做法太沒有效率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爬文已經是非常耗時的過程，應當盡量減少不必要的時間花費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，在查詢資料後認識了「</a:t>
            </a:r>
            <a:r>
              <a:rPr lang="en-US" altLang="zh-TW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3800" b="33201"/>
          <a:stretch/>
        </p:blipFill>
        <p:spPr>
          <a:xfrm>
            <a:off x="1501304" y="2249827"/>
            <a:ext cx="6141392" cy="217632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131840" y="2234543"/>
            <a:ext cx="504056" cy="1659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555776" y="2769859"/>
            <a:ext cx="1244876" cy="1425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223628" y="4426153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網址上的那串數字就是發文時間的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5139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補充說明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87624" y="1019071"/>
            <a:ext cx="6696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1970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日（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00:00:00 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UTC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以來的秒數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，我們可以利用這個數字來過濾文章（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必須要考慮台灣時區問題）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t="31800" r="49212" b="16400"/>
          <a:stretch/>
        </p:blipFill>
        <p:spPr>
          <a:xfrm>
            <a:off x="827584" y="2050274"/>
            <a:ext cx="4644008" cy="2664296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5580112" y="2643758"/>
            <a:ext cx="33123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舉例：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2018/06/02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23:07pm</a:t>
            </a:r>
          </a:p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Timestamp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1527952021</a:t>
            </a:r>
          </a:p>
          <a:p>
            <a:endParaRPr lang="en-US" altLang="zh-TW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台灣時區是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UTC+8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）</a:t>
            </a:r>
          </a:p>
        </p:txBody>
      </p:sp>
    </p:spTree>
    <p:extLst>
      <p:ext uri="{BB962C8B-B14F-4D97-AF65-F5344CB8AC3E}">
        <p14:creationId xmlns:p14="http://schemas.microsoft.com/office/powerpoint/2010/main" val="25559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439652" y="2063919"/>
            <a:ext cx="6264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 </a:t>
            </a:r>
            <a:r>
              <a:rPr lang="en-US" altLang="zh-TW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:)</a:t>
            </a:r>
            <a:endParaRPr lang="zh-TW" altLang="en-US" sz="7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184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l="12987" t="10800" r="13775" b="5201"/>
          <a:stretch/>
        </p:blipFill>
        <p:spPr>
          <a:xfrm>
            <a:off x="250924" y="1133029"/>
            <a:ext cx="5400000" cy="3483871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開放資源介紹</a:t>
            </a:r>
            <a:endParaRPr lang="zh-TW" altLang="en-US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724128" y="1997801"/>
            <a:ext cx="32055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MobileComm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手機板：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PTT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頗為熱門的看板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，有很多關於手機型號、電話費的討論，也有很多關於辦門號、省錢實用的教學。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863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開放資源介紹</a:t>
            </a:r>
            <a:endParaRPr lang="zh-TW" altLang="en-US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12988" t="10800" r="14563" b="5201"/>
          <a:stretch/>
        </p:blipFill>
        <p:spPr>
          <a:xfrm>
            <a:off x="251520" y="1131590"/>
            <a:ext cx="5400000" cy="3521739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5724128" y="1997801"/>
            <a:ext cx="32055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DC_SALE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數位相機交易板：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有許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數位相機買賣的文章，要轉售相機或是想買相機都可以在此板參考文章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47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12988" t="10800" r="14563" b="5201"/>
          <a:stretch/>
        </p:blipFill>
        <p:spPr>
          <a:xfrm>
            <a:off x="251520" y="1105892"/>
            <a:ext cx="5400000" cy="352173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開放資源介紹</a:t>
            </a:r>
            <a:endParaRPr lang="zh-TW" altLang="en-US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724128" y="1997801"/>
            <a:ext cx="32055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DSLR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單眼相機板：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板上有許多不論是作品分享、相機開箱、使用教學的文章，有關於單眼相機的問題也可以在此板發問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759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</a:t>
            </a:r>
            <a:r>
              <a:rPr lang="zh-TW" altLang="en-US" sz="40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3995936" y="2067694"/>
            <a:ext cx="6984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爬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網擷取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參數一：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提供三個看板供使用者選擇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參數二：可以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設定資料擷取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時間範圍</a:t>
            </a:r>
            <a:endParaRPr lang="en-US" altLang="zh-TW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參數三：可選擇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資料擷取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範圍（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是否包含標題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-400" t="30400" r="66950" b="10417"/>
          <a:stretch/>
        </p:blipFill>
        <p:spPr>
          <a:xfrm>
            <a:off x="577280" y="1491630"/>
            <a:ext cx="3058616" cy="304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5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</a:t>
            </a:r>
            <a:r>
              <a:rPr lang="zh-TW" altLang="en-US" sz="40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3995936" y="2067694"/>
            <a:ext cx="6984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2) 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參數一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：使可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選擇是否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過濾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中斷詞與多餘詞彙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：可選擇將分析結果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輸出為</a:t>
            </a:r>
            <a:r>
              <a:rPr lang="en-US" altLang="zh-TW" dirty="0" err="1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xlsx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檔</a:t>
            </a:r>
            <a:endParaRPr lang="en-US" altLang="zh-TW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：可設定輸出的資料數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38799" r="67713" b="5202"/>
          <a:stretch/>
        </p:blipFill>
        <p:spPr>
          <a:xfrm>
            <a:off x="683568" y="1491630"/>
            <a:ext cx="2952328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0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</a:t>
            </a:r>
            <a:r>
              <a:rPr lang="zh-TW" altLang="en-US" sz="40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3995936" y="1851670"/>
            <a:ext cx="6984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3) 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圖表展示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參數一：提供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四種圖表</a:t>
            </a:r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供使用者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出現次數前十的詞彙長條圖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指定詞彙次數折線圖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出現次數前十的詞彙次數折線圖 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4.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文字雲</a:t>
            </a:r>
            <a:endParaRPr lang="zh-TW" altLang="en-US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參數二：可選擇是否</a:t>
            </a:r>
            <a:r>
              <a:rPr lang="zh-TW" altLang="en-US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儲存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72400" r="67132" b="5200"/>
          <a:stretch/>
        </p:blipFill>
        <p:spPr>
          <a:xfrm>
            <a:off x="631019" y="2221582"/>
            <a:ext cx="3005472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59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2663788" y="285785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  <a:endParaRPr lang="zh-TW" altLang="en-US" sz="4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871700" y="84355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以搜尋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DSLR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板近</a:t>
            </a:r>
            <a:r>
              <a:rPr lang="en-US" altLang="zh-TW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日內出現詞彙為範例</a:t>
            </a:r>
            <a:endParaRPr lang="en-US" altLang="zh-TW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76315"/>
            <a:ext cx="3600000" cy="3600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212" y="1276315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0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953</Words>
  <Application>Microsoft Office PowerPoint</Application>
  <PresentationFormat>如螢幕大小 (16:9)</PresentationFormat>
  <Paragraphs>117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23</vt:i4>
      </vt:variant>
    </vt:vector>
  </HeadingPairs>
  <TitlesOfParts>
    <vt:vector size="29" baseType="lpstr">
      <vt:lpstr>Arial Unicode MS</vt:lpstr>
      <vt:lpstr>微軟正黑體</vt:lpstr>
      <vt:lpstr>Arial</vt:lpstr>
      <vt:lpstr>Wingdings</vt:lpstr>
      <vt:lpstr>Contents Slide Master</vt:lpstr>
      <vt:lpstr>Section Break Slide Master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宇欣 韓</cp:lastModifiedBy>
  <cp:revision>102</cp:revision>
  <dcterms:created xsi:type="dcterms:W3CDTF">2016-12-05T23:26:54Z</dcterms:created>
  <dcterms:modified xsi:type="dcterms:W3CDTF">2018-06-02T15:23:02Z</dcterms:modified>
</cp:coreProperties>
</file>

<file path=docProps/thumbnail.jpeg>
</file>